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664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F5754-D2D3-4BFD-9454-9341455891FF}" type="datetimeFigureOut">
              <a:rPr lang="en-GB" smtClean="0"/>
              <a:t>03/04/2015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95BF0-3B84-4A30-80D8-04A6665AF0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1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95BF0-3B84-4A30-80D8-04A6665AF0C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04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95BF0-3B84-4A30-80D8-04A6665AF0C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43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19171EA-E3C4-4874-B2F8-0C4AD32B6169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F5CDB742-01D9-43A7-B33E-53E7C41877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TallWhaleStudio" TargetMode="External"/><Relationship Id="rId2" Type="http://schemas.openxmlformats.org/officeDocument/2006/relationships/hyperlink" Target="http://www.tallwhal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mailto:lovepreet@tallwhale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Tall Whale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Web design for entrepreneurs, start-ups, and SMEs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2054232"/>
            <a:ext cx="3200400" cy="17986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Call To Action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910584" cy="3712464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People are lazy; they need to be told what to do next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Every business should know what they want customers to do on their website</a:t>
            </a:r>
          </a:p>
        </p:txBody>
      </p:sp>
      <p:pic>
        <p:nvPicPr>
          <p:cNvPr id="6" name="Picture 2" descr="F:\Downloads\Tall Whale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17265"/>
            <a:ext cx="3972719" cy="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973502"/>
            <a:ext cx="3200400" cy="19600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Website Speed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910584" cy="3712464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Users are 7% more likely to leave for every second it takes to load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Optimize code, compress images, static pages</a:t>
            </a:r>
            <a:endParaRPr lang="en-GB" sz="2400" b="0" dirty="0"/>
          </a:p>
        </p:txBody>
      </p:sp>
      <p:pic>
        <p:nvPicPr>
          <p:cNvPr id="6" name="Picture 2" descr="F:\Downloads\Tall Whale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17265"/>
            <a:ext cx="3972719" cy="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2150244"/>
            <a:ext cx="3200400" cy="1606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‘In’- consistent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910584" cy="3712464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Inconsistent layouts, fonts, and colours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You want to build trust and rapport with your brand</a:t>
            </a:r>
          </a:p>
        </p:txBody>
      </p:sp>
      <p:pic>
        <p:nvPicPr>
          <p:cNvPr id="6" name="Picture 2" descr="F:\Downloads\Tall Whale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17265"/>
            <a:ext cx="3972719" cy="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3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 for listening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Website:	</a:t>
            </a:r>
            <a:r>
              <a:rPr lang="en-US" dirty="0" smtClean="0">
                <a:hlinkClick r:id="rId2"/>
              </a:rPr>
              <a:t>www.tallwhale.com</a:t>
            </a:r>
            <a:endParaRPr lang="en-US" dirty="0" smtClean="0"/>
          </a:p>
          <a:p>
            <a:r>
              <a:rPr lang="en-US" dirty="0" smtClean="0"/>
              <a:t>Twitter:	</a:t>
            </a:r>
            <a:r>
              <a:rPr lang="en-US" dirty="0" smtClean="0">
                <a:hlinkClick r:id="rId3"/>
              </a:rPr>
              <a:t>@</a:t>
            </a:r>
            <a:r>
              <a:rPr lang="en-US" dirty="0" err="1" smtClean="0">
                <a:hlinkClick r:id="rId3"/>
              </a:rPr>
              <a:t>TallWhaleStudio</a:t>
            </a:r>
            <a:endParaRPr lang="en-US" dirty="0" smtClean="0"/>
          </a:p>
          <a:p>
            <a:r>
              <a:rPr lang="en-US" dirty="0" smtClean="0"/>
              <a:t>Email:	</a:t>
            </a:r>
            <a:r>
              <a:rPr lang="en-US" dirty="0" smtClean="0">
                <a:hlinkClick r:id="rId4"/>
              </a:rPr>
              <a:t>lovepreet@tallwhale.com</a:t>
            </a:r>
            <a:endParaRPr lang="en-US" dirty="0" smtClean="0"/>
          </a:p>
          <a:p>
            <a:endParaRPr lang="en-US" dirty="0"/>
          </a:p>
          <a:p>
            <a:r>
              <a:rPr lang="en-US" b="0" dirty="0" smtClean="0"/>
              <a:t>If you would like a copy of this talk, then please give me your business card</a:t>
            </a:r>
          </a:p>
          <a:p>
            <a:r>
              <a:rPr lang="en-US" b="0" dirty="0" smtClean="0"/>
              <a:t>and I will send you a copy tomorrow.</a:t>
            </a:r>
          </a:p>
        </p:txBody>
      </p:sp>
      <p:pic>
        <p:nvPicPr>
          <p:cNvPr id="1027" name="Picture 3" descr="F:\Downloads\Tall Whale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73" y="3455987"/>
            <a:ext cx="3582854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81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10 reasons Why websites fail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62" y="1680369"/>
            <a:ext cx="4762500" cy="2419350"/>
          </a:xfrm>
        </p:spPr>
      </p:pic>
      <p:sp>
        <p:nvSpPr>
          <p:cNvPr id="15" name="Text Placeholder 11"/>
          <p:cNvSpPr txBox="1">
            <a:spLocks/>
          </p:cNvSpPr>
          <p:nvPr/>
        </p:nvSpPr>
        <p:spPr>
          <a:xfrm>
            <a:off x="2944812" y="4638136"/>
            <a:ext cx="32766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 smtClean="0"/>
              <a:t>And instead you should hire Tall Whale</a:t>
            </a:r>
            <a:endParaRPr lang="en-US" sz="1400" b="0" dirty="0"/>
          </a:p>
        </p:txBody>
      </p:sp>
      <p:pic>
        <p:nvPicPr>
          <p:cNvPr id="1026" name="Picture 2" descr="F:\Downloads\Tall Whale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17265"/>
            <a:ext cx="3972719" cy="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0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1810544"/>
            <a:ext cx="3048000" cy="2286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Designing your own website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910584" cy="3712464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No design experience = amateur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Your website is the customer’s first experience with your brand</a:t>
            </a:r>
          </a:p>
        </p:txBody>
      </p:sp>
      <p:pic>
        <p:nvPicPr>
          <p:cNvPr id="9" name="Picture 2" descr="F:\Downloads\Tall Whale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17265"/>
            <a:ext cx="3972719" cy="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42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015331"/>
            <a:ext cx="2381250" cy="18764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Plugins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910584" cy="3712464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Can slow down your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Increase your chance of security exploits</a:t>
            </a:r>
            <a:endParaRPr lang="en-GB" sz="2400" b="0" dirty="0"/>
          </a:p>
        </p:txBody>
      </p:sp>
      <p:pic>
        <p:nvPicPr>
          <p:cNvPr id="6" name="Picture 2" descr="F:\Downloads\Tall Whale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17265"/>
            <a:ext cx="3972719" cy="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0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2064035"/>
            <a:ext cx="3200400" cy="1779018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910584" cy="3712464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Does not work on mobile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Bad for SEO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Takes long to load</a:t>
            </a:r>
            <a:endParaRPr lang="en-GB" sz="24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Using Flash</a:t>
            </a:r>
            <a:endParaRPr lang="en-US" dirty="0"/>
          </a:p>
        </p:txBody>
      </p:sp>
      <p:pic>
        <p:nvPicPr>
          <p:cNvPr id="7" name="Picture 2" descr="F:\Downloads\Tall Whale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17265"/>
            <a:ext cx="3972719" cy="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2" y="2001044"/>
            <a:ext cx="2333625" cy="1905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Auto-playing Music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910584" cy="3712464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Annoying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People know how to use the play button</a:t>
            </a:r>
            <a:endParaRPr lang="en-GB" sz="2400" b="0" dirty="0"/>
          </a:p>
        </p:txBody>
      </p:sp>
      <p:pic>
        <p:nvPicPr>
          <p:cNvPr id="6" name="Picture 2" descr="F:\Downloads\Tall Whale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17265"/>
            <a:ext cx="3972719" cy="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2153444"/>
            <a:ext cx="3200400" cy="1600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Vibrant </a:t>
            </a:r>
            <a:r>
              <a:rPr lang="en-US" dirty="0" err="1" smtClean="0"/>
              <a:t>Colours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910584" cy="3712464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Hurt people’s eyes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B</a:t>
            </a:r>
            <a:r>
              <a:rPr lang="en-GB" sz="2400" b="0" dirty="0" smtClean="0"/>
              <a:t>ad user experience</a:t>
            </a:r>
            <a:endParaRPr lang="en-GB" sz="2400" b="0" dirty="0"/>
          </a:p>
        </p:txBody>
      </p:sp>
      <p:pic>
        <p:nvPicPr>
          <p:cNvPr id="8" name="Picture 2" descr="F:\Downloads\Tall Whale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17265"/>
            <a:ext cx="3972719" cy="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2370971"/>
            <a:ext cx="3200400" cy="11651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Cross-Browser Compatible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910584" cy="3712464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Website not resizing automatically to screen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50% of internet usage comes from phones</a:t>
            </a:r>
            <a:endParaRPr lang="en-GB" sz="2400" b="0" dirty="0"/>
          </a:p>
        </p:txBody>
      </p:sp>
      <p:pic>
        <p:nvPicPr>
          <p:cNvPr id="6" name="Picture 2" descr="F:\Downloads\Tall Whale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17265"/>
            <a:ext cx="3972719" cy="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2054232"/>
            <a:ext cx="3200400" cy="17986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Not Updating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910584" cy="3712464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People will think you have gone out of business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 smtClean="0"/>
              <a:t>Website is not a project; it is an ongoing commitment requiring ownership</a:t>
            </a:r>
          </a:p>
        </p:txBody>
      </p:sp>
      <p:pic>
        <p:nvPicPr>
          <p:cNvPr id="6" name="Picture 2" descr="F:\Downloads\Tall Whale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17265"/>
            <a:ext cx="3972719" cy="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218</TotalTime>
  <Words>212</Words>
  <Application>Microsoft Office PowerPoint</Application>
  <PresentationFormat>On-screen Show (4:3)</PresentationFormat>
  <Paragraphs>44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Angles</vt:lpstr>
      <vt:lpstr>Tall Whale</vt:lpstr>
      <vt:lpstr>10 reasons Why websites fail</vt:lpstr>
      <vt:lpstr>Designing your own website</vt:lpstr>
      <vt:lpstr>Plugins</vt:lpstr>
      <vt:lpstr>Using Flash</vt:lpstr>
      <vt:lpstr>Auto-playing Music</vt:lpstr>
      <vt:lpstr>Vibrant Colours</vt:lpstr>
      <vt:lpstr>Cross-Browser Compatible</vt:lpstr>
      <vt:lpstr>Not Updating</vt:lpstr>
      <vt:lpstr>Call To Action</vt:lpstr>
      <vt:lpstr>Website Speed</vt:lpstr>
      <vt:lpstr>‘In’- consistent</vt:lpstr>
      <vt:lpstr>Thank you for listening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 Whale</dc:title>
  <dc:creator>Lovepreet Singh</dc:creator>
  <cp:lastModifiedBy>Lovepreet Singh</cp:lastModifiedBy>
  <cp:revision>27</cp:revision>
  <dcterms:created xsi:type="dcterms:W3CDTF">2015-03-29T19:06:38Z</dcterms:created>
  <dcterms:modified xsi:type="dcterms:W3CDTF">2015-04-03T11:37:37Z</dcterms:modified>
</cp:coreProperties>
</file>